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88" r:id="rId8"/>
    <p:sldId id="290" r:id="rId9"/>
    <p:sldId id="282" r:id="rId10"/>
    <p:sldId id="283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e  Huisman" userId="55be1199-5f3d-4c54-9c78-5059b7043508" providerId="ADAL" clId="{7D78CF93-3B4C-4D25-A095-37E8F599655F}"/>
    <pc:docChg chg="modSld">
      <pc:chgData name="Mariëlle  Huisman" userId="55be1199-5f3d-4c54-9c78-5059b7043508" providerId="ADAL" clId="{7D78CF93-3B4C-4D25-A095-37E8F599655F}" dt="2020-06-17T19:07:03.704" v="92" actId="114"/>
      <pc:docMkLst>
        <pc:docMk/>
      </pc:docMkLst>
      <pc:sldChg chg="modSp">
        <pc:chgData name="Mariëlle  Huisman" userId="55be1199-5f3d-4c54-9c78-5059b7043508" providerId="ADAL" clId="{7D78CF93-3B4C-4D25-A095-37E8F599655F}" dt="2020-06-17T19:06:18.649" v="53" actId="1076"/>
        <pc:sldMkLst>
          <pc:docMk/>
          <pc:sldMk cId="1578990946" sldId="258"/>
        </pc:sldMkLst>
        <pc:spChg chg="mod">
          <ac:chgData name="Mariëlle  Huisman" userId="55be1199-5f3d-4c54-9c78-5059b7043508" providerId="ADAL" clId="{7D78CF93-3B4C-4D25-A095-37E8F599655F}" dt="2020-06-17T19:06:15.255" v="52" actId="1076"/>
          <ac:spMkLst>
            <pc:docMk/>
            <pc:sldMk cId="1578990946" sldId="258"/>
            <ac:spMk id="2" creationId="{00000000-0000-0000-0000-000000000000}"/>
          </ac:spMkLst>
        </pc:spChg>
        <pc:spChg chg="mod">
          <ac:chgData name="Mariëlle  Huisman" userId="55be1199-5f3d-4c54-9c78-5059b7043508" providerId="ADAL" clId="{7D78CF93-3B4C-4D25-A095-37E8F599655F}" dt="2020-06-17T19:06:18.649" v="53" actId="1076"/>
          <ac:spMkLst>
            <pc:docMk/>
            <pc:sldMk cId="1578990946" sldId="258"/>
            <ac:spMk id="3" creationId="{00000000-0000-0000-0000-000000000000}"/>
          </ac:spMkLst>
        </pc:spChg>
      </pc:sldChg>
      <pc:sldChg chg="modSp">
        <pc:chgData name="Mariëlle  Huisman" userId="55be1199-5f3d-4c54-9c78-5059b7043508" providerId="ADAL" clId="{7D78CF93-3B4C-4D25-A095-37E8F599655F}" dt="2020-06-17T19:02:23.009" v="50" actId="20577"/>
        <pc:sldMkLst>
          <pc:docMk/>
          <pc:sldMk cId="2990251337" sldId="287"/>
        </pc:sldMkLst>
        <pc:spChg chg="mod">
          <ac:chgData name="Mariëlle  Huisman" userId="55be1199-5f3d-4c54-9c78-5059b7043508" providerId="ADAL" clId="{7D78CF93-3B4C-4D25-A095-37E8F599655F}" dt="2020-06-17T19:02:23.009" v="50" actId="20577"/>
          <ac:spMkLst>
            <pc:docMk/>
            <pc:sldMk cId="2990251337" sldId="287"/>
            <ac:spMk id="3" creationId="{00000000-0000-0000-0000-000000000000}"/>
          </ac:spMkLst>
        </pc:spChg>
        <pc:picChg chg="mod">
          <ac:chgData name="Mariëlle  Huisman" userId="55be1199-5f3d-4c54-9c78-5059b7043508" providerId="ADAL" clId="{7D78CF93-3B4C-4D25-A095-37E8F599655F}" dt="2020-06-17T19:02:08.244" v="27" actId="1076"/>
          <ac:picMkLst>
            <pc:docMk/>
            <pc:sldMk cId="2990251337" sldId="287"/>
            <ac:picMk id="2" creationId="{582356D0-07EC-4221-916F-1B9CCF90C4A9}"/>
          </ac:picMkLst>
        </pc:picChg>
      </pc:sldChg>
      <pc:sldChg chg="modSp">
        <pc:chgData name="Mariëlle  Huisman" userId="55be1199-5f3d-4c54-9c78-5059b7043508" providerId="ADAL" clId="{7D78CF93-3B4C-4D25-A095-37E8F599655F}" dt="2020-06-17T19:07:03.704" v="92" actId="114"/>
        <pc:sldMkLst>
          <pc:docMk/>
          <pc:sldMk cId="3009946655" sldId="290"/>
        </pc:sldMkLst>
        <pc:spChg chg="mod">
          <ac:chgData name="Mariëlle  Huisman" userId="55be1199-5f3d-4c54-9c78-5059b7043508" providerId="ADAL" clId="{7D78CF93-3B4C-4D25-A095-37E8F599655F}" dt="2020-06-17T19:07:03.704" v="92" actId="114"/>
          <ac:spMkLst>
            <pc:docMk/>
            <pc:sldMk cId="3009946655" sldId="29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07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37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82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019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869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008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183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22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15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48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77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7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08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05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07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65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D813-6910-40BF-81FC-14B11D56436F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281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9Lo2fgxWHw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61517/Dilemma_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ken.wikiwijs.nl/161517/Dilemma_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5969" y="4553712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nl-NL" sz="4800" dirty="0"/>
              <a:t>Dilemma’s en ethiek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85969" y="5650029"/>
            <a:ext cx="8288032" cy="68409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</a:pPr>
            <a:r>
              <a:rPr lang="nl-NL" sz="2300" b="1" dirty="0"/>
              <a:t>Sociaal Werk &amp; Maatschappelijke Zorg</a:t>
            </a:r>
          </a:p>
          <a:p>
            <a:pPr algn="ctr">
              <a:lnSpc>
                <a:spcPct val="90000"/>
              </a:lnSpc>
            </a:pPr>
            <a:r>
              <a:rPr lang="nl-NL" sz="2300" dirty="0"/>
              <a:t>Les 5 – donderdag 17 juni ‘20</a:t>
            </a:r>
          </a:p>
          <a:p>
            <a:pPr algn="ctr">
              <a:lnSpc>
                <a:spcPct val="90000"/>
              </a:lnSpc>
            </a:pPr>
            <a:endParaRPr lang="nl-NL" sz="9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339128-175C-4CA1-8A0A-9F0AA4A50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448" y="934222"/>
            <a:ext cx="7373072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0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5599" y="1042200"/>
            <a:ext cx="10070411" cy="507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1" dirty="0"/>
              <a:t>Laatste lesdag = 2 juli</a:t>
            </a:r>
          </a:p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r>
              <a:rPr lang="nl-NL" sz="3600" b="1" dirty="0"/>
              <a:t>Het is bijna rond…Tobias </a:t>
            </a:r>
            <a:r>
              <a:rPr lang="nl-NL" sz="3600" b="1" dirty="0" err="1"/>
              <a:t>Nieveld</a:t>
            </a:r>
            <a:r>
              <a:rPr lang="nl-NL" sz="3600" b="1" dirty="0"/>
              <a:t> komt als gastdocent in onze laatste les van Dilemma’s.</a:t>
            </a:r>
          </a:p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r>
              <a:rPr lang="nl-NL" sz="3600" b="1" dirty="0"/>
              <a:t>Aanwezigheid is voorwaarde voor beoordeling (dus niet aanwezig is geen cijfer of vervangende opdracht)</a:t>
            </a:r>
            <a:endParaRPr lang="nl-NL" sz="3600" dirty="0"/>
          </a:p>
          <a:p>
            <a:pPr marL="0" indent="0">
              <a:buNone/>
            </a:pP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228625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3206" y="294777"/>
            <a:ext cx="10070411" cy="507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1" dirty="0"/>
              <a:t>		</a:t>
            </a:r>
            <a:r>
              <a:rPr lang="nl-NL" sz="3600" dirty="0"/>
              <a:t>Extra opdracht in de les: </a:t>
            </a:r>
          </a:p>
          <a:p>
            <a:pPr marL="0" indent="0">
              <a:buNone/>
            </a:pPr>
            <a:r>
              <a:rPr lang="nl-NL" sz="3600" b="1" dirty="0"/>
              <a:t>	Het </a:t>
            </a:r>
            <a:r>
              <a:rPr lang="nl-NL" sz="3600" b="1" dirty="0" err="1"/>
              <a:t>Prisoner’s</a:t>
            </a:r>
            <a:r>
              <a:rPr lang="nl-NL" sz="3600" b="1" dirty="0"/>
              <a:t> dilemma </a:t>
            </a:r>
          </a:p>
          <a:p>
            <a:pPr marL="0" indent="0">
              <a:buNone/>
            </a:pPr>
            <a:r>
              <a:rPr lang="nl-NL" sz="3600" dirty="0"/>
              <a:t>		(kijken tot 1min:52sec), daarna 							 klassikaal nabespreken!</a:t>
            </a:r>
          </a:p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sz="3600" b="1" dirty="0"/>
          </a:p>
        </p:txBody>
      </p:sp>
      <p:pic>
        <p:nvPicPr>
          <p:cNvPr id="2" name="Onlinemedia 1" title="The Prisoner's Dilemma">
            <a:hlinkClick r:id="" action="ppaction://media"/>
            <a:extLst>
              <a:ext uri="{FF2B5EF4-FFF2-40B4-BE49-F238E27FC236}">
                <a16:creationId xmlns:a16="http://schemas.microsoft.com/office/drawing/2014/main" id="{582356D0-07EC-4221-916F-1B9CCF90C4A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91695" y="3257053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5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nl-NL" dirty="0"/>
              <a:t>Planning van deze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nl-NL" dirty="0"/>
              <a:t>Terugblik naar vorige les Duivelse Dilemma’s</a:t>
            </a:r>
          </a:p>
          <a:p>
            <a:endParaRPr lang="nl-NL" dirty="0"/>
          </a:p>
          <a:p>
            <a:r>
              <a:rPr lang="nl-NL" dirty="0"/>
              <a:t>Informatie over casus schrijven (</a:t>
            </a:r>
            <a:r>
              <a:rPr lang="nl-NL" dirty="0" err="1"/>
              <a:t>oa</a:t>
            </a:r>
            <a:r>
              <a:rPr lang="nl-NL" dirty="0"/>
              <a:t> criteria)</a:t>
            </a:r>
          </a:p>
          <a:p>
            <a:endParaRPr lang="nl-NL" dirty="0"/>
          </a:p>
          <a:p>
            <a:r>
              <a:rPr lang="nl-NL" dirty="0"/>
              <a:t>Eindopdracht inleveren</a:t>
            </a:r>
          </a:p>
        </p:txBody>
      </p:sp>
    </p:spTree>
    <p:extLst>
      <p:ext uri="{BB962C8B-B14F-4D97-AF65-F5344CB8AC3E}">
        <p14:creationId xmlns:p14="http://schemas.microsoft.com/office/powerpoint/2010/main" val="169278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602" y="856133"/>
            <a:ext cx="8596668" cy="1320800"/>
          </a:xfrm>
        </p:spPr>
        <p:txBody>
          <a:bodyPr/>
          <a:lstStyle/>
          <a:p>
            <a:r>
              <a:rPr lang="nl-NL" dirty="0"/>
              <a:t>Duivelse dilemma’s documentaire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7164" y="2046952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2800" dirty="0"/>
              <a:t>	</a:t>
            </a:r>
            <a:r>
              <a:rPr lang="nl-NL" sz="4000" dirty="0"/>
              <a:t>Wie heeft een leuke documentaire gekeken?</a:t>
            </a:r>
          </a:p>
          <a:p>
            <a:pPr marL="457200" lvl="1" indent="0">
              <a:buNone/>
            </a:pPr>
            <a:endParaRPr lang="nl-NL" sz="4000" dirty="0"/>
          </a:p>
          <a:p>
            <a:pPr marL="457200" lvl="1" indent="0">
              <a:buNone/>
            </a:pPr>
            <a:r>
              <a:rPr lang="nl-NL" sz="4000" dirty="0"/>
              <a:t>	Wie heeft een hele saaie documentaire gekeken?</a:t>
            </a:r>
          </a:p>
          <a:p>
            <a:pPr marL="457200" lvl="1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7899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798" y="410861"/>
            <a:ext cx="9543444" cy="1320800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Opdracht van vandaag: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Schrijf een casus met ethische dilemma’s en werk deze uit met het stappenplan.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5F9E05B5-E46D-4D73-AC28-0B06CE9B6F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140" y="2649697"/>
            <a:ext cx="6711145" cy="354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5213" y="983354"/>
            <a:ext cx="9543444" cy="1320800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Criteria voor het schrijven van de casus: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-Minimaal 200 max 300 woorden</a:t>
            </a:r>
            <a:br>
              <a:rPr lang="nl-NL" dirty="0"/>
            </a:br>
            <a:r>
              <a:rPr lang="nl-NL" dirty="0"/>
              <a:t>-In verhalende stijl geschreven</a:t>
            </a:r>
            <a:br>
              <a:rPr lang="nl-NL" dirty="0"/>
            </a:br>
            <a:r>
              <a:rPr lang="nl-NL" dirty="0"/>
              <a:t>-Er is een beginsituatie met een stuk geschiedenis geschreven</a:t>
            </a:r>
            <a:br>
              <a:rPr lang="nl-NL" dirty="0"/>
            </a:br>
            <a:r>
              <a:rPr lang="nl-NL" dirty="0"/>
              <a:t>-Alle afwegingen en perspectieven zijn beschreven</a:t>
            </a:r>
            <a:br>
              <a:rPr lang="nl-NL" dirty="0"/>
            </a:br>
            <a:r>
              <a:rPr lang="nl-NL" dirty="0"/>
              <a:t>-de knelpunten betreffen een client(en), een collega(‘s) of een situatie op jouw stageplek.</a:t>
            </a:r>
            <a:br>
              <a:rPr lang="nl-NL" dirty="0"/>
            </a:br>
            <a:br>
              <a:rPr lang="nl-NL" dirty="0"/>
            </a:br>
            <a:r>
              <a:rPr lang="nl-NL" i="1" dirty="0"/>
              <a:t>Let op: geen oordeel of mening erin!</a:t>
            </a:r>
          </a:p>
        </p:txBody>
      </p:sp>
    </p:spTree>
    <p:extLst>
      <p:ext uri="{BB962C8B-B14F-4D97-AF65-F5344CB8AC3E}">
        <p14:creationId xmlns:p14="http://schemas.microsoft.com/office/powerpoint/2010/main" val="300994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2475" y="581024"/>
            <a:ext cx="10070411" cy="50768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3600" b="1" dirty="0"/>
              <a:t>Eindopdracht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In les 1 t/m 6 heb je opdrachten in (of na) de les gemaakt.</a:t>
            </a:r>
          </a:p>
          <a:p>
            <a:pPr marL="0" indent="0">
              <a:buNone/>
            </a:pPr>
            <a:r>
              <a:rPr lang="nl-NL" sz="3600" dirty="0"/>
              <a:t>Ze vormen samen je eindverslag voor dit </a:t>
            </a:r>
            <a:r>
              <a:rPr lang="nl-NL" sz="3600" dirty="0" err="1"/>
              <a:t>BOvak</a:t>
            </a:r>
            <a:r>
              <a:rPr lang="nl-NL" sz="3600" dirty="0"/>
              <a:t>!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Deze kun je ook vinden op de WIKI. Klik </a:t>
            </a:r>
            <a:r>
              <a:rPr lang="nl-NL" sz="3600" dirty="0">
                <a:hlinkClick r:id="rId2"/>
              </a:rPr>
              <a:t>hier</a:t>
            </a:r>
            <a:r>
              <a:rPr lang="nl-NL" sz="3600" dirty="0"/>
              <a:t> voor de link!</a:t>
            </a:r>
          </a:p>
          <a:p>
            <a:pPr marL="0" indent="0">
              <a:buNone/>
            </a:pP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8217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2475" y="581024"/>
            <a:ext cx="10070411" cy="50768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3600" b="1" dirty="0"/>
              <a:t>Eindopdracht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In les 1 t/m 6 heb je opdrachten in (of na) de les gemaakt.</a:t>
            </a:r>
          </a:p>
          <a:p>
            <a:pPr marL="0" indent="0">
              <a:buNone/>
            </a:pPr>
            <a:r>
              <a:rPr lang="nl-NL" sz="3600" dirty="0"/>
              <a:t>Ze vormen samen je eindverslag voor dit </a:t>
            </a:r>
            <a:r>
              <a:rPr lang="nl-NL" sz="3600" dirty="0" err="1"/>
              <a:t>BOvak</a:t>
            </a:r>
            <a:r>
              <a:rPr lang="nl-NL" sz="3600" dirty="0"/>
              <a:t>!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Deze kun je ook vinden op de WIKI. Klik </a:t>
            </a:r>
            <a:r>
              <a:rPr lang="nl-NL" sz="3600" dirty="0">
                <a:hlinkClick r:id="rId2"/>
              </a:rPr>
              <a:t>hier</a:t>
            </a:r>
            <a:r>
              <a:rPr lang="nl-NL" sz="3600" dirty="0"/>
              <a:t> voor de link!</a:t>
            </a:r>
          </a:p>
          <a:p>
            <a:pPr marL="0" indent="0">
              <a:buNone/>
            </a:pPr>
            <a:endParaRPr lang="nl-NL" sz="36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1A4C71E-92FD-4F7B-AB7B-AA712EBCE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7" y="723900"/>
            <a:ext cx="1151572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048F00F8-4C04-4245-9A15-8D382A32E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37" y="109537"/>
            <a:ext cx="8839200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2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5599" y="1042200"/>
            <a:ext cx="10070411" cy="507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1" dirty="0"/>
              <a:t>Eindopdracht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Inleverdatum: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Donderdag 25 juni – via </a:t>
            </a:r>
            <a:r>
              <a:rPr lang="nl-NL" sz="3600" dirty="0" err="1"/>
              <a:t>Itslearning</a:t>
            </a:r>
            <a:r>
              <a:rPr lang="nl-NL" sz="3600" dirty="0"/>
              <a:t>!</a:t>
            </a:r>
          </a:p>
          <a:p>
            <a:pPr marL="0" indent="0">
              <a:buNone/>
            </a:pP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3959924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2" ma:contentTypeDescription="Een nieuw document maken." ma:contentTypeScope="" ma:versionID="4291d71a0b444373c70db0e2359280b1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c1c358b9f33173bc688a3c18d7c26f14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80E0FC-FD56-4B8E-AAD8-823312521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E96746-6AA5-4966-8E9C-6C39AED15DDD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e5ad45f-5c26-4269-94b9-a38f6ca33220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f0c2a196-fb86-4a80-b53b-494531e97d44"/>
  </ds:schemaRefs>
</ds:datastoreItem>
</file>

<file path=customXml/itemProps3.xml><?xml version="1.0" encoding="utf-8"?>
<ds:datastoreItem xmlns:ds="http://schemas.openxmlformats.org/officeDocument/2006/customXml" ds:itemID="{96C895E9-754E-4EBC-85E9-3B6DAB6C5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187</Words>
  <Application>Microsoft Office PowerPoint</Application>
  <PresentationFormat>Breedbeeld</PresentationFormat>
  <Paragraphs>41</Paragraphs>
  <Slides>11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Dilemma’s en ethiek</vt:lpstr>
      <vt:lpstr>Planning van deze les</vt:lpstr>
      <vt:lpstr>Duivelse dilemma’s documentaire</vt:lpstr>
      <vt:lpstr>Opdracht van vandaag:  Schrijf een casus met ethische dilemma’s en werk deze uit met het stappenplan.</vt:lpstr>
      <vt:lpstr>Criteria voor het schrijven van de casus:  -Minimaal 200 max 300 woorden -In verhalende stijl geschreven -Er is een beginsituatie met een stuk geschiedenis geschreven -Alle afwegingen en perspectieven zijn beschreven -de knelpunten betreffen een client(en), een collega(‘s) of een situatie op jouw stageplek.  Let op: geen oordeel of mening erin!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Dilemma’s en ethiek</dc:title>
  <dc:creator>Mariëlle  Huisman</dc:creator>
  <cp:lastModifiedBy>Mariëlle  Huisman</cp:lastModifiedBy>
  <cp:revision>2</cp:revision>
  <dcterms:created xsi:type="dcterms:W3CDTF">2020-05-11T15:12:53Z</dcterms:created>
  <dcterms:modified xsi:type="dcterms:W3CDTF">2020-06-17T19:07:11Z</dcterms:modified>
</cp:coreProperties>
</file>