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4"/>
  </p:sldMasterIdLst>
  <p:sldIdLst>
    <p:sldId id="256" r:id="rId5"/>
    <p:sldId id="257" r:id="rId6"/>
    <p:sldId id="258" r:id="rId7"/>
    <p:sldId id="288" r:id="rId8"/>
    <p:sldId id="290" r:id="rId9"/>
    <p:sldId id="282" r:id="rId10"/>
    <p:sldId id="283" r:id="rId11"/>
    <p:sldId id="284" r:id="rId12"/>
    <p:sldId id="285" r:id="rId13"/>
    <p:sldId id="286" r:id="rId14"/>
    <p:sldId id="28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11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ëlle  Huisman" userId="55be1199-5f3d-4c54-9c78-5059b7043508" providerId="ADAL" clId="{7D78CF93-3B4C-4D25-A095-37E8F599655F}"/>
    <pc:docChg chg="modSld">
      <pc:chgData name="Mariëlle  Huisman" userId="55be1199-5f3d-4c54-9c78-5059b7043508" providerId="ADAL" clId="{7D78CF93-3B4C-4D25-A095-37E8F599655F}" dt="2020-06-17T19:07:03.704" v="92" actId="114"/>
      <pc:docMkLst>
        <pc:docMk/>
      </pc:docMkLst>
      <pc:sldChg chg="modSp">
        <pc:chgData name="Mariëlle  Huisman" userId="55be1199-5f3d-4c54-9c78-5059b7043508" providerId="ADAL" clId="{7D78CF93-3B4C-4D25-A095-37E8F599655F}" dt="2020-06-17T19:06:18.649" v="53" actId="1076"/>
        <pc:sldMkLst>
          <pc:docMk/>
          <pc:sldMk cId="1578990946" sldId="258"/>
        </pc:sldMkLst>
        <pc:spChg chg="mod">
          <ac:chgData name="Mariëlle  Huisman" userId="55be1199-5f3d-4c54-9c78-5059b7043508" providerId="ADAL" clId="{7D78CF93-3B4C-4D25-A095-37E8F599655F}" dt="2020-06-17T19:06:15.255" v="52" actId="1076"/>
          <ac:spMkLst>
            <pc:docMk/>
            <pc:sldMk cId="1578990946" sldId="258"/>
            <ac:spMk id="2" creationId="{00000000-0000-0000-0000-000000000000}"/>
          </ac:spMkLst>
        </pc:spChg>
        <pc:spChg chg="mod">
          <ac:chgData name="Mariëlle  Huisman" userId="55be1199-5f3d-4c54-9c78-5059b7043508" providerId="ADAL" clId="{7D78CF93-3B4C-4D25-A095-37E8F599655F}" dt="2020-06-17T19:06:18.649" v="53" actId="1076"/>
          <ac:spMkLst>
            <pc:docMk/>
            <pc:sldMk cId="1578990946" sldId="258"/>
            <ac:spMk id="3" creationId="{00000000-0000-0000-0000-000000000000}"/>
          </ac:spMkLst>
        </pc:spChg>
      </pc:sldChg>
      <pc:sldChg chg="modSp">
        <pc:chgData name="Mariëlle  Huisman" userId="55be1199-5f3d-4c54-9c78-5059b7043508" providerId="ADAL" clId="{7D78CF93-3B4C-4D25-A095-37E8F599655F}" dt="2020-06-17T19:02:23.009" v="50" actId="20577"/>
        <pc:sldMkLst>
          <pc:docMk/>
          <pc:sldMk cId="2990251337" sldId="287"/>
        </pc:sldMkLst>
        <pc:spChg chg="mod">
          <ac:chgData name="Mariëlle  Huisman" userId="55be1199-5f3d-4c54-9c78-5059b7043508" providerId="ADAL" clId="{7D78CF93-3B4C-4D25-A095-37E8F599655F}" dt="2020-06-17T19:02:23.009" v="50" actId="20577"/>
          <ac:spMkLst>
            <pc:docMk/>
            <pc:sldMk cId="2990251337" sldId="287"/>
            <ac:spMk id="3" creationId="{00000000-0000-0000-0000-000000000000}"/>
          </ac:spMkLst>
        </pc:spChg>
        <pc:picChg chg="mod">
          <ac:chgData name="Mariëlle  Huisman" userId="55be1199-5f3d-4c54-9c78-5059b7043508" providerId="ADAL" clId="{7D78CF93-3B4C-4D25-A095-37E8F599655F}" dt="2020-06-17T19:02:08.244" v="27" actId="1076"/>
          <ac:picMkLst>
            <pc:docMk/>
            <pc:sldMk cId="2990251337" sldId="287"/>
            <ac:picMk id="2" creationId="{582356D0-07EC-4221-916F-1B9CCF90C4A9}"/>
          </ac:picMkLst>
        </pc:picChg>
      </pc:sldChg>
      <pc:sldChg chg="modSp">
        <pc:chgData name="Mariëlle  Huisman" userId="55be1199-5f3d-4c54-9c78-5059b7043508" providerId="ADAL" clId="{7D78CF93-3B4C-4D25-A095-37E8F599655F}" dt="2020-06-17T19:07:03.704" v="92" actId="114"/>
        <pc:sldMkLst>
          <pc:docMk/>
          <pc:sldMk cId="3009946655" sldId="290"/>
        </pc:sldMkLst>
        <pc:spChg chg="mod">
          <ac:chgData name="Mariëlle  Huisman" userId="55be1199-5f3d-4c54-9c78-5059b7043508" providerId="ADAL" clId="{7D78CF93-3B4C-4D25-A095-37E8F599655F}" dt="2020-06-17T19:07:03.704" v="92" actId="114"/>
          <ac:spMkLst>
            <pc:docMk/>
            <pc:sldMk cId="3009946655" sldId="290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D813-6910-40BF-81FC-14B11D56436F}" type="datetimeFigureOut">
              <a:rPr lang="nl-NL" smtClean="0"/>
              <a:t>17-6-2020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5908C-C401-4FAB-BA2C-9DB2E83480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1073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D813-6910-40BF-81FC-14B11D56436F}" type="datetimeFigureOut">
              <a:rPr lang="nl-NL" smtClean="0"/>
              <a:t>17-6-2020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5908C-C401-4FAB-BA2C-9DB2E83480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9377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D813-6910-40BF-81FC-14B11D56436F}" type="datetimeFigureOut">
              <a:rPr lang="nl-NL" smtClean="0"/>
              <a:t>17-6-2020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5908C-C401-4FAB-BA2C-9DB2E8348092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388267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D813-6910-40BF-81FC-14B11D56436F}" type="datetimeFigureOut">
              <a:rPr lang="nl-NL" smtClean="0"/>
              <a:t>17-6-2020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5908C-C401-4FAB-BA2C-9DB2E83480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40199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D813-6910-40BF-81FC-14B11D56436F}" type="datetimeFigureOut">
              <a:rPr lang="nl-NL" smtClean="0"/>
              <a:t>17-6-2020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5908C-C401-4FAB-BA2C-9DB2E8348092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128692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D813-6910-40BF-81FC-14B11D56436F}" type="datetimeFigureOut">
              <a:rPr lang="nl-NL" smtClean="0"/>
              <a:t>17-6-2020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5908C-C401-4FAB-BA2C-9DB2E83480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70081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D813-6910-40BF-81FC-14B11D56436F}" type="datetimeFigureOut">
              <a:rPr lang="nl-NL" smtClean="0"/>
              <a:t>17-6-2020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5908C-C401-4FAB-BA2C-9DB2E83480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7183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D813-6910-40BF-81FC-14B11D56436F}" type="datetimeFigureOut">
              <a:rPr lang="nl-NL" smtClean="0"/>
              <a:t>17-6-2020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5908C-C401-4FAB-BA2C-9DB2E83480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2220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D813-6910-40BF-81FC-14B11D56436F}" type="datetimeFigureOut">
              <a:rPr lang="nl-NL" smtClean="0"/>
              <a:t>17-6-2020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5908C-C401-4FAB-BA2C-9DB2E83480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7152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D813-6910-40BF-81FC-14B11D56436F}" type="datetimeFigureOut">
              <a:rPr lang="nl-NL" smtClean="0"/>
              <a:t>17-6-2020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5908C-C401-4FAB-BA2C-9DB2E83480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8487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D813-6910-40BF-81FC-14B11D56436F}" type="datetimeFigureOut">
              <a:rPr lang="nl-NL" smtClean="0"/>
              <a:t>17-6-2020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5908C-C401-4FAB-BA2C-9DB2E83480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1778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D813-6910-40BF-81FC-14B11D56436F}" type="datetimeFigureOut">
              <a:rPr lang="nl-NL" smtClean="0"/>
              <a:t>17-6-2020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5908C-C401-4FAB-BA2C-9DB2E83480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7780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D813-6910-40BF-81FC-14B11D56436F}" type="datetimeFigureOut">
              <a:rPr lang="nl-NL" smtClean="0"/>
              <a:t>17-6-2020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5908C-C401-4FAB-BA2C-9DB2E83480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7084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D813-6910-40BF-81FC-14B11D56436F}" type="datetimeFigureOut">
              <a:rPr lang="nl-NL" smtClean="0"/>
              <a:t>17-6-2020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5908C-C401-4FAB-BA2C-9DB2E83480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5057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D813-6910-40BF-81FC-14B11D56436F}" type="datetimeFigureOut">
              <a:rPr lang="nl-NL" smtClean="0"/>
              <a:t>17-6-2020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5908C-C401-4FAB-BA2C-9DB2E83480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5079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D813-6910-40BF-81FC-14B11D56436F}" type="datetimeFigureOut">
              <a:rPr lang="nl-NL" smtClean="0"/>
              <a:t>17-6-2020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5908C-C401-4FAB-BA2C-9DB2E83480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9650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6D813-6910-40BF-81FC-14B11D56436F}" type="datetimeFigureOut">
              <a:rPr lang="nl-NL" smtClean="0"/>
              <a:t>17-6-2020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595908C-C401-4FAB-BA2C-9DB2E83480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52810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9Lo2fgxWHw?feature=oembed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aken.wikiwijs.nl/161517/Dilemma_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maken.wikiwijs.nl/161517/Dilemma_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85969" y="4553712"/>
            <a:ext cx="8288032" cy="1096316"/>
          </a:xfrm>
        </p:spPr>
        <p:txBody>
          <a:bodyPr>
            <a:normAutofit/>
          </a:bodyPr>
          <a:lstStyle/>
          <a:p>
            <a:pPr algn="ctr"/>
            <a:r>
              <a:rPr lang="nl-NL" sz="4800" dirty="0"/>
              <a:t>Dilemma’s en ethiek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985969" y="5650029"/>
            <a:ext cx="8288032" cy="684096"/>
          </a:xfrm>
        </p:spPr>
        <p:txBody>
          <a:bodyPr>
            <a:normAutofit fontScale="85000" lnSpcReduction="20000"/>
          </a:bodyPr>
          <a:lstStyle/>
          <a:p>
            <a:pPr algn="ctr">
              <a:lnSpc>
                <a:spcPct val="90000"/>
              </a:lnSpc>
            </a:pPr>
            <a:r>
              <a:rPr lang="nl-NL" sz="2300" b="1" dirty="0"/>
              <a:t>Sociaal Werk &amp; Maatschappelijke Zorg</a:t>
            </a:r>
          </a:p>
          <a:p>
            <a:pPr algn="ctr">
              <a:lnSpc>
                <a:spcPct val="90000"/>
              </a:lnSpc>
            </a:pPr>
            <a:r>
              <a:rPr lang="nl-NL" sz="2300" dirty="0"/>
              <a:t>Les 5 – donderdag 17 juni ‘20</a:t>
            </a:r>
          </a:p>
          <a:p>
            <a:pPr algn="ctr">
              <a:lnSpc>
                <a:spcPct val="90000"/>
              </a:lnSpc>
            </a:pPr>
            <a:endParaRPr lang="nl-NL" sz="900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F339128-175C-4CA1-8A0A-9F0AA4A503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3448" y="934222"/>
            <a:ext cx="7373072" cy="329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8098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95599" y="1042200"/>
            <a:ext cx="10070411" cy="5076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3600" b="1" dirty="0"/>
              <a:t>Laatste lesdag = 2 juli</a:t>
            </a:r>
          </a:p>
          <a:p>
            <a:pPr marL="0" indent="0">
              <a:buNone/>
            </a:pPr>
            <a:endParaRPr lang="nl-NL" sz="3600" b="1" dirty="0"/>
          </a:p>
          <a:p>
            <a:pPr marL="0" indent="0">
              <a:buNone/>
            </a:pPr>
            <a:r>
              <a:rPr lang="nl-NL" sz="3600" b="1" dirty="0"/>
              <a:t>Het is bijna rond…Tobias </a:t>
            </a:r>
            <a:r>
              <a:rPr lang="nl-NL" sz="3600" b="1" dirty="0" err="1"/>
              <a:t>Nieveld</a:t>
            </a:r>
            <a:r>
              <a:rPr lang="nl-NL" sz="3600" b="1" dirty="0"/>
              <a:t> komt als gastdocent in onze laatste les van Dilemma’s.</a:t>
            </a:r>
          </a:p>
          <a:p>
            <a:pPr marL="0" indent="0">
              <a:buNone/>
            </a:pPr>
            <a:endParaRPr lang="nl-NL" sz="3600" b="1" dirty="0"/>
          </a:p>
          <a:p>
            <a:pPr marL="0" indent="0">
              <a:buNone/>
            </a:pPr>
            <a:r>
              <a:rPr lang="nl-NL" sz="3600" b="1" dirty="0"/>
              <a:t>Aanwezigheid is voorwaarde voor beoordeling (dus niet aanwezig is geen cijfer of vervangende opdracht)</a:t>
            </a:r>
            <a:endParaRPr lang="nl-NL" sz="3600" dirty="0"/>
          </a:p>
          <a:p>
            <a:pPr marL="0" indent="0">
              <a:buNone/>
            </a:pPr>
            <a:endParaRPr lang="nl-NL" sz="3600" b="1" dirty="0"/>
          </a:p>
        </p:txBody>
      </p:sp>
    </p:spTree>
    <p:extLst>
      <p:ext uri="{BB962C8B-B14F-4D97-AF65-F5344CB8AC3E}">
        <p14:creationId xmlns:p14="http://schemas.microsoft.com/office/powerpoint/2010/main" val="2286250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33206" y="294777"/>
            <a:ext cx="10070411" cy="5076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3600" b="1" dirty="0"/>
              <a:t>		</a:t>
            </a:r>
            <a:r>
              <a:rPr lang="nl-NL" sz="3600" dirty="0"/>
              <a:t>Extra opdracht in de les: </a:t>
            </a:r>
          </a:p>
          <a:p>
            <a:pPr marL="0" indent="0">
              <a:buNone/>
            </a:pPr>
            <a:r>
              <a:rPr lang="nl-NL" sz="3600" b="1" dirty="0"/>
              <a:t>	Het </a:t>
            </a:r>
            <a:r>
              <a:rPr lang="nl-NL" sz="3600" b="1" dirty="0" err="1"/>
              <a:t>Prisoner’s</a:t>
            </a:r>
            <a:r>
              <a:rPr lang="nl-NL" sz="3600" b="1" dirty="0"/>
              <a:t> dilemma </a:t>
            </a:r>
          </a:p>
          <a:p>
            <a:pPr marL="0" indent="0">
              <a:buNone/>
            </a:pPr>
            <a:r>
              <a:rPr lang="nl-NL" sz="3600" dirty="0"/>
              <a:t>		(kijken tot 1min:52sec), daarna 							 klassikaal nabespreken!</a:t>
            </a:r>
          </a:p>
          <a:p>
            <a:pPr marL="0" indent="0">
              <a:buNone/>
            </a:pPr>
            <a:endParaRPr lang="nl-NL" sz="3600" b="1" dirty="0"/>
          </a:p>
          <a:p>
            <a:pPr marL="0" indent="0">
              <a:buNone/>
            </a:pPr>
            <a:endParaRPr lang="nl-NL" sz="3600" dirty="0"/>
          </a:p>
          <a:p>
            <a:pPr marL="0" indent="0">
              <a:buNone/>
            </a:pPr>
            <a:endParaRPr lang="nl-NL" sz="3600" b="1" dirty="0"/>
          </a:p>
        </p:txBody>
      </p:sp>
      <p:pic>
        <p:nvPicPr>
          <p:cNvPr id="2" name="Onlinemedia 1" title="The Prisoner's Dilemma">
            <a:hlinkClick r:id="" action="ppaction://media"/>
            <a:extLst>
              <a:ext uri="{FF2B5EF4-FFF2-40B4-BE49-F238E27FC236}">
                <a16:creationId xmlns:a16="http://schemas.microsoft.com/office/drawing/2014/main" id="{582356D0-07EC-4221-916F-1B9CCF90C4A9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791695" y="3257053"/>
            <a:ext cx="6096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251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r>
              <a:rPr lang="nl-NL" dirty="0"/>
              <a:t>Planning van deze les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54295" y="816638"/>
            <a:ext cx="4619706" cy="5224724"/>
          </a:xfrm>
        </p:spPr>
        <p:txBody>
          <a:bodyPr anchor="ctr">
            <a:normAutofit/>
          </a:bodyPr>
          <a:lstStyle/>
          <a:p>
            <a:r>
              <a:rPr lang="nl-NL" dirty="0"/>
              <a:t>Terugblik naar vorige les Duivelse Dilemma’s</a:t>
            </a:r>
          </a:p>
          <a:p>
            <a:endParaRPr lang="nl-NL" dirty="0"/>
          </a:p>
          <a:p>
            <a:r>
              <a:rPr lang="nl-NL" dirty="0"/>
              <a:t>Informatie over casus schrijven (</a:t>
            </a:r>
            <a:r>
              <a:rPr lang="nl-NL" dirty="0" err="1"/>
              <a:t>oa</a:t>
            </a:r>
            <a:r>
              <a:rPr lang="nl-NL" dirty="0"/>
              <a:t> criteria)</a:t>
            </a:r>
          </a:p>
          <a:p>
            <a:endParaRPr lang="nl-NL" dirty="0"/>
          </a:p>
          <a:p>
            <a:r>
              <a:rPr lang="nl-NL" dirty="0"/>
              <a:t>Eindopdracht inleveren</a:t>
            </a:r>
          </a:p>
        </p:txBody>
      </p:sp>
    </p:spTree>
    <p:extLst>
      <p:ext uri="{BB962C8B-B14F-4D97-AF65-F5344CB8AC3E}">
        <p14:creationId xmlns:p14="http://schemas.microsoft.com/office/powerpoint/2010/main" val="1692784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01602" y="856133"/>
            <a:ext cx="8596668" cy="1320800"/>
          </a:xfrm>
        </p:spPr>
        <p:txBody>
          <a:bodyPr/>
          <a:lstStyle/>
          <a:p>
            <a:r>
              <a:rPr lang="nl-NL" dirty="0"/>
              <a:t>Duivelse dilemma’s documentaire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7164" y="2046952"/>
            <a:ext cx="8596668" cy="388077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nl-NL" sz="2800" dirty="0"/>
              <a:t>	</a:t>
            </a:r>
            <a:r>
              <a:rPr lang="nl-NL" sz="4000" dirty="0"/>
              <a:t>Wie heeft een leuke documentaire gekeken?</a:t>
            </a:r>
          </a:p>
          <a:p>
            <a:pPr marL="457200" lvl="1" indent="0">
              <a:buNone/>
            </a:pPr>
            <a:endParaRPr lang="nl-NL" sz="4000" dirty="0"/>
          </a:p>
          <a:p>
            <a:pPr marL="457200" lvl="1" indent="0">
              <a:buNone/>
            </a:pPr>
            <a:r>
              <a:rPr lang="nl-NL" sz="4000" dirty="0"/>
              <a:t>	Wie heeft een hele saaie documentaire gekeken?</a:t>
            </a:r>
          </a:p>
          <a:p>
            <a:pPr marL="457200" lvl="1" indent="0">
              <a:buNone/>
            </a:pP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578990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69798" y="410861"/>
            <a:ext cx="9543444" cy="1320800"/>
          </a:xfrm>
        </p:spPr>
        <p:txBody>
          <a:bodyPr>
            <a:normAutofit fontScale="90000"/>
          </a:bodyPr>
          <a:lstStyle/>
          <a:p>
            <a:r>
              <a:rPr lang="nl-NL" b="1" dirty="0"/>
              <a:t>Opdracht van vandaag:</a:t>
            </a:r>
            <a:br>
              <a:rPr lang="nl-NL" dirty="0"/>
            </a:br>
            <a:br>
              <a:rPr lang="nl-NL" dirty="0"/>
            </a:br>
            <a:r>
              <a:rPr lang="nl-NL" dirty="0"/>
              <a:t>Schrijf een casus met ethische dilemma’s en werk deze uit met het stappenplan.</a:t>
            </a:r>
          </a:p>
        </p:txBody>
      </p:sp>
      <p:pic>
        <p:nvPicPr>
          <p:cNvPr id="6" name="Tijdelijke aanduiding voor inhoud 5">
            <a:extLst>
              <a:ext uri="{FF2B5EF4-FFF2-40B4-BE49-F238E27FC236}">
                <a16:creationId xmlns:a16="http://schemas.microsoft.com/office/drawing/2014/main" id="{5F9E05B5-E46D-4D73-AC28-0B06CE9B6F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9140" y="2649697"/>
            <a:ext cx="6711145" cy="3540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71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65213" y="983354"/>
            <a:ext cx="9543444" cy="1320800"/>
          </a:xfrm>
        </p:spPr>
        <p:txBody>
          <a:bodyPr>
            <a:normAutofit fontScale="90000"/>
          </a:bodyPr>
          <a:lstStyle/>
          <a:p>
            <a:r>
              <a:rPr lang="nl-NL" b="1" dirty="0"/>
              <a:t>Criteria voor het schrijven van de casus:</a:t>
            </a:r>
            <a:br>
              <a:rPr lang="nl-NL" b="1" dirty="0"/>
            </a:br>
            <a:br>
              <a:rPr lang="nl-NL" b="1" dirty="0"/>
            </a:br>
            <a:r>
              <a:rPr lang="nl-NL" dirty="0"/>
              <a:t>-Minimaal 200 max 300 woorden</a:t>
            </a:r>
            <a:br>
              <a:rPr lang="nl-NL" dirty="0"/>
            </a:br>
            <a:r>
              <a:rPr lang="nl-NL" dirty="0"/>
              <a:t>-In verhalende stijl geschreven</a:t>
            </a:r>
            <a:br>
              <a:rPr lang="nl-NL" dirty="0"/>
            </a:br>
            <a:r>
              <a:rPr lang="nl-NL" dirty="0"/>
              <a:t>-Er is een beginsituatie met een stuk geschiedenis geschreven</a:t>
            </a:r>
            <a:br>
              <a:rPr lang="nl-NL" dirty="0"/>
            </a:br>
            <a:r>
              <a:rPr lang="nl-NL" dirty="0"/>
              <a:t>-Alle afwegingen en perspectieven zijn beschreven</a:t>
            </a:r>
            <a:br>
              <a:rPr lang="nl-NL" dirty="0"/>
            </a:br>
            <a:r>
              <a:rPr lang="nl-NL" dirty="0"/>
              <a:t>-de knelpunten betreffen een client(en), een collega(‘s) of een situatie op jouw stageplek.</a:t>
            </a:r>
            <a:br>
              <a:rPr lang="nl-NL" dirty="0"/>
            </a:br>
            <a:br>
              <a:rPr lang="nl-NL" dirty="0"/>
            </a:br>
            <a:r>
              <a:rPr lang="nl-NL" i="1" dirty="0"/>
              <a:t>Let op: geen oordeel of mening erin!</a:t>
            </a:r>
          </a:p>
        </p:txBody>
      </p:sp>
    </p:spTree>
    <p:extLst>
      <p:ext uri="{BB962C8B-B14F-4D97-AF65-F5344CB8AC3E}">
        <p14:creationId xmlns:p14="http://schemas.microsoft.com/office/powerpoint/2010/main" val="3009946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2475" y="581024"/>
            <a:ext cx="10070411" cy="507682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sz="3600" b="1" dirty="0"/>
              <a:t>Eindopdracht</a:t>
            </a:r>
          </a:p>
          <a:p>
            <a:pPr marL="0" indent="0">
              <a:buNone/>
            </a:pPr>
            <a:endParaRPr lang="nl-NL" sz="3600" dirty="0"/>
          </a:p>
          <a:p>
            <a:pPr marL="0" indent="0">
              <a:buNone/>
            </a:pPr>
            <a:r>
              <a:rPr lang="nl-NL" sz="3600" dirty="0"/>
              <a:t>In les 1 t/m 6 heb je opdrachten in (of na) de les gemaakt.</a:t>
            </a:r>
          </a:p>
          <a:p>
            <a:pPr marL="0" indent="0">
              <a:buNone/>
            </a:pPr>
            <a:r>
              <a:rPr lang="nl-NL" sz="3600" dirty="0"/>
              <a:t>Ze vormen samen je eindverslag voor dit </a:t>
            </a:r>
            <a:r>
              <a:rPr lang="nl-NL" sz="3600" dirty="0" err="1"/>
              <a:t>BOvak</a:t>
            </a:r>
            <a:r>
              <a:rPr lang="nl-NL" sz="3600" dirty="0"/>
              <a:t>!</a:t>
            </a:r>
          </a:p>
          <a:p>
            <a:pPr marL="0" indent="0">
              <a:buNone/>
            </a:pPr>
            <a:endParaRPr lang="nl-NL" sz="3600" dirty="0"/>
          </a:p>
          <a:p>
            <a:pPr marL="0" indent="0">
              <a:buNone/>
            </a:pPr>
            <a:r>
              <a:rPr lang="nl-NL" sz="3600" dirty="0"/>
              <a:t>Deze kun je ook vinden op de WIKI. Klik </a:t>
            </a:r>
            <a:r>
              <a:rPr lang="nl-NL" sz="3600" dirty="0">
                <a:hlinkClick r:id="rId2"/>
              </a:rPr>
              <a:t>hier</a:t>
            </a:r>
            <a:r>
              <a:rPr lang="nl-NL" sz="3600" dirty="0"/>
              <a:t> voor de link!</a:t>
            </a:r>
          </a:p>
          <a:p>
            <a:pPr marL="0" indent="0">
              <a:buNone/>
            </a:pPr>
            <a:endParaRPr lang="nl-NL" sz="3600" b="1" dirty="0"/>
          </a:p>
        </p:txBody>
      </p:sp>
    </p:spTree>
    <p:extLst>
      <p:ext uri="{BB962C8B-B14F-4D97-AF65-F5344CB8AC3E}">
        <p14:creationId xmlns:p14="http://schemas.microsoft.com/office/powerpoint/2010/main" val="182177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2475" y="581024"/>
            <a:ext cx="10070411" cy="507682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sz="3600" b="1" dirty="0"/>
              <a:t>Eindopdracht</a:t>
            </a:r>
          </a:p>
          <a:p>
            <a:pPr marL="0" indent="0">
              <a:buNone/>
            </a:pPr>
            <a:endParaRPr lang="nl-NL" sz="3600" dirty="0"/>
          </a:p>
          <a:p>
            <a:pPr marL="0" indent="0">
              <a:buNone/>
            </a:pPr>
            <a:r>
              <a:rPr lang="nl-NL" sz="3600" dirty="0"/>
              <a:t>In les 1 t/m 6 heb je opdrachten in (of na) de les gemaakt.</a:t>
            </a:r>
          </a:p>
          <a:p>
            <a:pPr marL="0" indent="0">
              <a:buNone/>
            </a:pPr>
            <a:r>
              <a:rPr lang="nl-NL" sz="3600" dirty="0"/>
              <a:t>Ze vormen samen je eindverslag voor dit </a:t>
            </a:r>
            <a:r>
              <a:rPr lang="nl-NL" sz="3600" dirty="0" err="1"/>
              <a:t>BOvak</a:t>
            </a:r>
            <a:r>
              <a:rPr lang="nl-NL" sz="3600" dirty="0"/>
              <a:t>!</a:t>
            </a:r>
          </a:p>
          <a:p>
            <a:pPr marL="0" indent="0">
              <a:buNone/>
            </a:pPr>
            <a:endParaRPr lang="nl-NL" sz="3600" dirty="0"/>
          </a:p>
          <a:p>
            <a:pPr marL="0" indent="0">
              <a:buNone/>
            </a:pPr>
            <a:r>
              <a:rPr lang="nl-NL" sz="3600" dirty="0"/>
              <a:t>Deze kun je ook vinden op de WIKI. Klik </a:t>
            </a:r>
            <a:r>
              <a:rPr lang="nl-NL" sz="3600" dirty="0">
                <a:hlinkClick r:id="rId2"/>
              </a:rPr>
              <a:t>hier</a:t>
            </a:r>
            <a:r>
              <a:rPr lang="nl-NL" sz="3600" dirty="0"/>
              <a:t> voor de link!</a:t>
            </a:r>
          </a:p>
          <a:p>
            <a:pPr marL="0" indent="0">
              <a:buNone/>
            </a:pPr>
            <a:endParaRPr lang="nl-NL" sz="3600" b="1" dirty="0"/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21A4C71E-92FD-4F7B-AB7B-AA712EBCE8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137" y="723900"/>
            <a:ext cx="11515725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26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048F00F8-4C04-4245-9A15-8D382A32EF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737" y="109537"/>
            <a:ext cx="8839200" cy="663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624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95599" y="1042200"/>
            <a:ext cx="10070411" cy="5076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3600" b="1" dirty="0"/>
              <a:t>Eindopdracht</a:t>
            </a:r>
          </a:p>
          <a:p>
            <a:pPr marL="0" indent="0">
              <a:buNone/>
            </a:pPr>
            <a:endParaRPr lang="nl-NL" sz="3600" dirty="0"/>
          </a:p>
          <a:p>
            <a:pPr marL="0" indent="0">
              <a:buNone/>
            </a:pPr>
            <a:r>
              <a:rPr lang="nl-NL" sz="3600" dirty="0"/>
              <a:t>Inleverdatum:</a:t>
            </a:r>
          </a:p>
          <a:p>
            <a:pPr marL="0" indent="0">
              <a:buNone/>
            </a:pPr>
            <a:endParaRPr lang="nl-NL" sz="3600" dirty="0"/>
          </a:p>
          <a:p>
            <a:pPr marL="0" indent="0">
              <a:buNone/>
            </a:pPr>
            <a:r>
              <a:rPr lang="nl-NL" sz="3600" dirty="0"/>
              <a:t>Donderdag 25 juni – via </a:t>
            </a:r>
            <a:r>
              <a:rPr lang="nl-NL" sz="3600" dirty="0" err="1"/>
              <a:t>Itslearning</a:t>
            </a:r>
            <a:r>
              <a:rPr lang="nl-NL" sz="3600" dirty="0"/>
              <a:t>!</a:t>
            </a:r>
          </a:p>
          <a:p>
            <a:pPr marL="0" indent="0">
              <a:buNone/>
            </a:pPr>
            <a:endParaRPr lang="nl-NL" sz="3600" b="1" dirty="0"/>
          </a:p>
        </p:txBody>
      </p:sp>
    </p:spTree>
    <p:extLst>
      <p:ext uri="{BB962C8B-B14F-4D97-AF65-F5344CB8AC3E}">
        <p14:creationId xmlns:p14="http://schemas.microsoft.com/office/powerpoint/2010/main" val="39599249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1429BF1A67E641B09F2EAAF27E91D3" ma:contentTypeVersion="12" ma:contentTypeDescription="Een nieuw document maken." ma:contentTypeScope="" ma:versionID="4291d71a0b444373c70db0e2359280b1">
  <xsd:schema xmlns:xsd="http://www.w3.org/2001/XMLSchema" xmlns:xs="http://www.w3.org/2001/XMLSchema" xmlns:p="http://schemas.microsoft.com/office/2006/metadata/properties" xmlns:ns3="ee5ad45f-5c26-4269-94b9-a38f6ca33220" xmlns:ns4="f0c2a196-fb86-4a80-b53b-494531e97d44" targetNamespace="http://schemas.microsoft.com/office/2006/metadata/properties" ma:root="true" ma:fieldsID="c1c358b9f33173bc688a3c18d7c26f14" ns3:_="" ns4:_="">
    <xsd:import namespace="ee5ad45f-5c26-4269-94b9-a38f6ca33220"/>
    <xsd:import namespace="f0c2a196-fb86-4a80-b53b-494531e97d4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5ad45f-5c26-4269-94b9-a38f6ca332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c2a196-fb86-4a80-b53b-494531e97d4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480E0FC-FD56-4B8E-AAD8-823312521DD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CE96746-6AA5-4966-8E9C-6C39AED15DDD}">
  <ds:schemaRefs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ee5ad45f-5c26-4269-94b9-a38f6ca33220"/>
    <ds:schemaRef ds:uri="http://purl.org/dc/terms/"/>
    <ds:schemaRef ds:uri="http://purl.org/dc/dcmitype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f0c2a196-fb86-4a80-b53b-494531e97d44"/>
  </ds:schemaRefs>
</ds:datastoreItem>
</file>

<file path=customXml/itemProps3.xml><?xml version="1.0" encoding="utf-8"?>
<ds:datastoreItem xmlns:ds="http://schemas.openxmlformats.org/officeDocument/2006/customXml" ds:itemID="{96C895E9-754E-4EBC-85E9-3B6DAB6C5D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5ad45f-5c26-4269-94b9-a38f6ca33220"/>
    <ds:schemaRef ds:uri="f0c2a196-fb86-4a80-b53b-494531e97d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187</Words>
  <Application>Microsoft Office PowerPoint</Application>
  <PresentationFormat>Breedbeeld</PresentationFormat>
  <Paragraphs>41</Paragraphs>
  <Slides>11</Slides>
  <Notes>0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</vt:lpstr>
      <vt:lpstr>Dilemma’s en ethiek</vt:lpstr>
      <vt:lpstr>Planning van deze les</vt:lpstr>
      <vt:lpstr>Duivelse dilemma’s documentaire</vt:lpstr>
      <vt:lpstr>Opdracht van vandaag:  Schrijf een casus met ethische dilemma’s en werk deze uit met het stappenplan.</vt:lpstr>
      <vt:lpstr>Criteria voor het schrijven van de casus:  -Minimaal 200 max 300 woorden -In verhalende stijl geschreven -Er is een beginsituatie met een stuk geschiedenis geschreven -Alle afwegingen en perspectieven zijn beschreven -de knelpunten betreffen een client(en), een collega(‘s) of een situatie op jouw stageplek.  Let op: geen oordeel of mening erin!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Dilemma’s en ethiek</dc:title>
  <dc:creator>Mariëlle  Huisman</dc:creator>
  <cp:lastModifiedBy>Mariëlle  Huisman</cp:lastModifiedBy>
  <cp:revision>2</cp:revision>
  <dcterms:created xsi:type="dcterms:W3CDTF">2020-05-11T15:12:53Z</dcterms:created>
  <dcterms:modified xsi:type="dcterms:W3CDTF">2020-06-17T19:07:11Z</dcterms:modified>
</cp:coreProperties>
</file>